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274"/>
    <a:srgbClr val="2C0F61"/>
    <a:srgbClr val="4317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C:\Users\user\Desktop\Христофорова\личное\путешествия\сочи 2024\презентация - отчет\VFM-2024-Si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858" y="0"/>
            <a:ext cx="121666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user\Desktop\Христофорова\личное\путешествия\сочи 2024\презентация - отчет\VFM-2024-Sirius.jpg"/>
          <p:cNvPicPr>
            <a:picLocks noChangeAspect="1" noChangeArrowheads="1"/>
          </p:cNvPicPr>
          <p:nvPr/>
        </p:nvPicPr>
        <p:blipFill>
          <a:blip r:embed="rId2" cstate="print"/>
          <a:srcRect r="33651"/>
          <a:stretch>
            <a:fillRect/>
          </a:stretch>
        </p:blipFill>
        <p:spPr bwMode="auto">
          <a:xfrm>
            <a:off x="-1357354" y="0"/>
            <a:ext cx="8072494" cy="6858000"/>
          </a:xfrm>
          <a:prstGeom prst="rect">
            <a:avLst/>
          </a:prstGeom>
          <a:noFill/>
        </p:spPr>
      </p:pic>
      <p:pic>
        <p:nvPicPr>
          <p:cNvPr id="15365" name="Picture 5" descr="C:\Users\user\Desktop\Христофорова\личное\путешествия\сочи 2024\презентация - отчет\WhatsApp Image 2024-03-12 at 09.56.56 (9).jpeg"/>
          <p:cNvPicPr>
            <a:picLocks noChangeAspect="1" noChangeArrowheads="1"/>
          </p:cNvPicPr>
          <p:nvPr/>
        </p:nvPicPr>
        <p:blipFill>
          <a:blip r:embed="rId3" cstate="print"/>
          <a:srcRect l="12500" t="5468" r="23633"/>
          <a:stretch>
            <a:fillRect/>
          </a:stretch>
        </p:blipFill>
        <p:spPr bwMode="auto">
          <a:xfrm>
            <a:off x="5000628" y="-1143032"/>
            <a:ext cx="7786710" cy="8643966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Franklin Gothic Medium" pitchFamily="34" charset="0"/>
              </a:rPr>
              <a:t>ВФМ 202</a:t>
            </a:r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4</a:t>
            </a:r>
            <a:endParaRPr lang="ru-RU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5929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" pitchFamily="34" charset="0"/>
              </a:rPr>
              <a:t>Самое масштабное молодежное событие в мире, которое прошло по Указу Президента России В.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В. </a:t>
            </a:r>
            <a:r>
              <a:rPr lang="ru-RU" dirty="0" smtClean="0">
                <a:latin typeface="Franklin Gothic Medium" pitchFamily="34" charset="0"/>
              </a:rPr>
              <a:t>Путина</a:t>
            </a:r>
          </a:p>
          <a:p>
            <a:endParaRPr lang="ru-RU" dirty="0" smtClean="0">
              <a:latin typeface="Franklin Gothic Medium" pitchFamily="34" charset="0"/>
            </a:endParaRPr>
          </a:p>
          <a:p>
            <a:r>
              <a:rPr lang="ru-RU" dirty="0" smtClean="0">
                <a:latin typeface="Franklin Gothic Medium" pitchFamily="34" charset="0"/>
              </a:rPr>
              <a:t>Участие в фестивале приняло более 20 тысяч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человек</a:t>
            </a:r>
            <a:r>
              <a:rPr lang="ru-RU" dirty="0" smtClean="0">
                <a:latin typeface="Franklin Gothic Medium" pitchFamily="34" charset="0"/>
              </a:rPr>
              <a:t> из 190 стран мира</a:t>
            </a:r>
          </a:p>
          <a:p>
            <a:endParaRPr lang="ru-RU" dirty="0" smtClean="0">
              <a:latin typeface="Franklin Gothic Medium" pitchFamily="34" charset="0"/>
            </a:endParaRPr>
          </a:p>
          <a:p>
            <a:endParaRPr lang="ru-RU" dirty="0" smtClean="0">
              <a:latin typeface="Franklin Gothic Medium" pitchFamily="34" charset="0"/>
            </a:endParaRPr>
          </a:p>
          <a:p>
            <a:r>
              <a:rPr lang="ru-RU" dirty="0" smtClean="0">
                <a:latin typeface="Franklin Gothic Medium" pitchFamily="34" charset="0"/>
              </a:rPr>
              <a:t>Все 89 регионов России взяли шефство над иностранными делегациями</a:t>
            </a:r>
          </a:p>
          <a:p>
            <a:endParaRPr lang="ru-RU" dirty="0" smtClean="0">
              <a:latin typeface="Franklin Gothic Medium" pitchFamily="34" charset="0"/>
            </a:endParaRPr>
          </a:p>
          <a:p>
            <a:r>
              <a:rPr lang="ru-RU" dirty="0" smtClean="0">
                <a:latin typeface="Franklin Gothic Medium" pitchFamily="34" charset="0"/>
              </a:rPr>
              <a:t>Якутия взяла Культурное шефство над 5 странами Африки:</a:t>
            </a:r>
          </a:p>
          <a:p>
            <a:pPr indent="179388">
              <a:buFont typeface="Arial" pitchFamily="34" charset="0"/>
              <a:buChar char="•"/>
            </a:pPr>
            <a:r>
              <a:rPr lang="ru-RU" dirty="0" smtClean="0">
                <a:latin typeface="Franklin Gothic Medium" pitchFamily="34" charset="0"/>
              </a:rPr>
              <a:t>Гана</a:t>
            </a:r>
          </a:p>
          <a:p>
            <a:pPr indent="179388">
              <a:buFont typeface="Arial" pitchFamily="34" charset="0"/>
              <a:buChar char="•"/>
            </a:pPr>
            <a:r>
              <a:rPr lang="ru-RU" dirty="0" smtClean="0">
                <a:latin typeface="Franklin Gothic Medium" pitchFamily="34" charset="0"/>
              </a:rPr>
              <a:t>Камора</a:t>
            </a:r>
          </a:p>
          <a:p>
            <a:pPr indent="179388">
              <a:buFont typeface="Arial" pitchFamily="34" charset="0"/>
              <a:buChar char="•"/>
            </a:pPr>
            <a:r>
              <a:rPr lang="ru-RU" dirty="0" smtClean="0">
                <a:latin typeface="Franklin Gothic Medium" pitchFamily="34" charset="0"/>
              </a:rPr>
              <a:t>Лесото</a:t>
            </a:r>
          </a:p>
          <a:p>
            <a:pPr indent="179388">
              <a:buFont typeface="Arial" pitchFamily="34" charset="0"/>
              <a:buChar char="•"/>
            </a:pPr>
            <a:r>
              <a:rPr lang="ru-RU" dirty="0" smtClean="0">
                <a:latin typeface="Franklin Gothic Medium" pitchFamily="34" charset="0"/>
              </a:rPr>
              <a:t>Либерия</a:t>
            </a:r>
          </a:p>
          <a:p>
            <a:pPr indent="179388">
              <a:buFont typeface="Arial" pitchFamily="34" charset="0"/>
              <a:buChar char="•"/>
            </a:pPr>
            <a:r>
              <a:rPr lang="ru-RU" dirty="0" smtClean="0">
                <a:latin typeface="Franklin Gothic Medium" pitchFamily="34" charset="0"/>
              </a:rPr>
              <a:t>Гвинея-Бисау </a:t>
            </a:r>
            <a:endParaRPr 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esktop\Христофорова\личное\путешествия\сочи 2024\презентация - отчет\VFM-2024-Sirius.jpg"/>
          <p:cNvPicPr>
            <a:picLocks noChangeAspect="1" noChangeArrowheads="1"/>
          </p:cNvPicPr>
          <p:nvPr/>
        </p:nvPicPr>
        <p:blipFill>
          <a:blip r:embed="rId2" cstate="print"/>
          <a:srcRect r="8991"/>
          <a:stretch>
            <a:fillRect/>
          </a:stretch>
        </p:blipFill>
        <p:spPr bwMode="auto">
          <a:xfrm>
            <a:off x="-142908" y="0"/>
            <a:ext cx="1107285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000660" cy="5214974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sz="2300" dirty="0" smtClean="0">
                <a:latin typeface="Franklin Gothic Medium" pitchFamily="34" charset="0"/>
              </a:rPr>
              <a:t>Главной целью данного мероприятия является развитие международного молодежного сотрудничества</a:t>
            </a:r>
          </a:p>
          <a:p>
            <a:pPr marL="0" indent="444500" algn="just">
              <a:buNone/>
            </a:pPr>
            <a:endParaRPr lang="ru-RU" sz="2300" dirty="0" smtClean="0">
              <a:latin typeface="Franklin Gothic Medium" pitchFamily="34" charset="0"/>
            </a:endParaRPr>
          </a:p>
          <a:p>
            <a:pPr marL="0" indent="444500" algn="just">
              <a:buNone/>
            </a:pPr>
            <a:r>
              <a:rPr lang="ru-RU" sz="2300" dirty="0" smtClean="0">
                <a:latin typeface="Franklin Gothic Medium" pitchFamily="34" charset="0"/>
              </a:rPr>
              <a:t>Участниками выступили российский и иностранные участники из различных сфер (бизнес, </a:t>
            </a:r>
            <a:r>
              <a:rPr lang="ru-RU" sz="2300" dirty="0" err="1" smtClean="0">
                <a:latin typeface="Franklin Gothic Medium" pitchFamily="34" charset="0"/>
              </a:rPr>
              <a:t>медиа</a:t>
            </a:r>
            <a:r>
              <a:rPr lang="ru-RU" sz="2300" dirty="0" smtClean="0">
                <a:latin typeface="Franklin Gothic Medium" pitchFamily="34" charset="0"/>
              </a:rPr>
              <a:t>, международное сотрудничество, культуры, спорта, студенты, лидеры некоммерческих организаций и т.д.)</a:t>
            </a:r>
          </a:p>
          <a:p>
            <a:pPr marL="0" indent="444500" algn="just">
              <a:buNone/>
            </a:pPr>
            <a:endParaRPr lang="ru-RU" sz="2300" dirty="0" smtClean="0">
              <a:latin typeface="Franklin Gothic Medium" pitchFamily="34" charset="0"/>
            </a:endParaRPr>
          </a:p>
          <a:p>
            <a:pPr marL="0" indent="444500" algn="just">
              <a:buNone/>
            </a:pPr>
            <a:r>
              <a:rPr lang="ru-RU" sz="2300" dirty="0" smtClean="0">
                <a:latin typeface="Franklin Gothic Medium" pitchFamily="34" charset="0"/>
              </a:rPr>
              <a:t>Символом фестиваля стал </a:t>
            </a:r>
            <a:r>
              <a:rPr lang="ru-RU" sz="2300" dirty="0" err="1" smtClean="0">
                <a:latin typeface="Franklin Gothic Medium" pitchFamily="34" charset="0"/>
              </a:rPr>
              <a:t>Чебурашка</a:t>
            </a:r>
            <a:endParaRPr lang="ru-RU" sz="2300" dirty="0" smtClean="0">
              <a:latin typeface="Franklin Gothic Medium" pitchFamily="34" charset="0"/>
            </a:endParaRPr>
          </a:p>
        </p:txBody>
      </p:sp>
      <p:pic>
        <p:nvPicPr>
          <p:cNvPr id="16386" name="Picture 2" descr="C:\Users\user\Desktop\Христофорова\личное\путешествия\сочи 2024\презентация - отчет\WhatsApp Image 2024-03-12 at 09.56.56 (1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-500090"/>
            <a:ext cx="4286232" cy="761996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tatic8.tgcnt.ru/posts/_0/62/621da45e7186965d3ac2d88146a26661.jpg"/>
          <p:cNvPicPr>
            <a:picLocks noChangeAspect="1" noChangeArrowheads="1"/>
          </p:cNvPicPr>
          <p:nvPr/>
        </p:nvPicPr>
        <p:blipFill>
          <a:blip r:embed="rId2" cstate="print"/>
          <a:srcRect t="19844" b="4749"/>
          <a:stretch>
            <a:fillRect/>
          </a:stretch>
        </p:blipFill>
        <p:spPr bwMode="auto">
          <a:xfrm>
            <a:off x="0" y="-144958"/>
            <a:ext cx="9286908" cy="7002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286388"/>
            <a:ext cx="9286908" cy="10001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286908" cy="7857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Делегация Якутии</a:t>
            </a:r>
            <a:endParaRPr lang="ru-RU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357322"/>
          </a:xfrm>
        </p:spPr>
        <p:txBody>
          <a:bodyPr>
            <a:normAutofit fontScale="92500" lnSpcReduction="10000"/>
          </a:bodyPr>
          <a:lstStyle/>
          <a:p>
            <a:pPr marL="0" indent="444500">
              <a:buNone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Состояла из 63 участников, прошедших 3 отборочных этапа, в состав которых вошли: руководитель делегации, 2 </a:t>
            </a:r>
            <a:r>
              <a:rPr lang="ru-RU" sz="2400" dirty="0" err="1" smtClean="0">
                <a:solidFill>
                  <a:schemeClr val="bg1"/>
                </a:solidFill>
                <a:latin typeface="Franklin Gothic Medium" pitchFamily="34" charset="0"/>
              </a:rPr>
              <a:t>амбассадора</a:t>
            </a: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 и 4 атташе, являющихся на протяжении всего фестиваля ориентирами для нас</a:t>
            </a:r>
            <a:endParaRPr lang="ru-RU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4338" name="Picture 2" descr="C:\Users\user\Desktop\Христофорова\личное\путешествия\сочи 2024\презентация - отчет\WhatsApp Image 2024-03-12 at 09.56.56.jpeg"/>
          <p:cNvPicPr>
            <a:picLocks noChangeAspect="1" noChangeArrowheads="1"/>
          </p:cNvPicPr>
          <p:nvPr/>
        </p:nvPicPr>
        <p:blipFill>
          <a:blip r:embed="rId3" cstate="print"/>
          <a:srcRect t="38381" b="23077"/>
          <a:stretch>
            <a:fillRect/>
          </a:stretch>
        </p:blipFill>
        <p:spPr bwMode="auto">
          <a:xfrm>
            <a:off x="0" y="1785926"/>
            <a:ext cx="91440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user\Desktop\Христофорова\личное\путешествия\сочи 2024\презентация - отчет\WhatsApp Image 2024-03-11 at 15.28.34 (14).jpeg"/>
          <p:cNvPicPr>
            <a:picLocks noChangeAspect="1" noChangeArrowheads="1"/>
          </p:cNvPicPr>
          <p:nvPr/>
        </p:nvPicPr>
        <p:blipFill>
          <a:blip r:embed="rId2" cstate="print"/>
          <a:srcRect l="32000" r="2000"/>
          <a:stretch>
            <a:fillRect/>
          </a:stretch>
        </p:blipFill>
        <p:spPr bwMode="auto">
          <a:xfrm>
            <a:off x="1000100" y="1285860"/>
            <a:ext cx="3568023" cy="3600453"/>
          </a:xfrm>
          <a:prstGeom prst="ellipse">
            <a:avLst/>
          </a:prstGeom>
          <a:noFill/>
        </p:spPr>
      </p:pic>
      <p:pic>
        <p:nvPicPr>
          <p:cNvPr id="17417" name="Picture 9" descr="C:\Users\user\Desktop\Христофорова\личное\путешествия\сочи 2024\презентация - отчет\WhatsApp Image 2024-03-11 at 15.28.34 (12).jpeg"/>
          <p:cNvPicPr>
            <a:picLocks noChangeAspect="1" noChangeArrowheads="1"/>
          </p:cNvPicPr>
          <p:nvPr/>
        </p:nvPicPr>
        <p:blipFill>
          <a:blip r:embed="rId3" cstate="print"/>
          <a:srcRect l="48500" r="8750"/>
          <a:stretch>
            <a:fillRect/>
          </a:stretch>
        </p:blipFill>
        <p:spPr bwMode="auto">
          <a:xfrm>
            <a:off x="-928726" y="1142984"/>
            <a:ext cx="2219406" cy="3457577"/>
          </a:xfrm>
          <a:prstGeom prst="ellipse">
            <a:avLst/>
          </a:prstGeom>
          <a:noFill/>
        </p:spPr>
      </p:pic>
      <p:pic>
        <p:nvPicPr>
          <p:cNvPr id="17410" name="Picture 2" descr="C:\Users\user\Desktop\Христофорова\личное\путешествия\сочи 2024\презентация - отчет\WhatsApp Image 2024-03-11 at 15.28.34 (1).jpeg"/>
          <p:cNvPicPr>
            <a:picLocks noChangeAspect="1" noChangeArrowheads="1"/>
          </p:cNvPicPr>
          <p:nvPr/>
        </p:nvPicPr>
        <p:blipFill>
          <a:blip r:embed="rId4" cstate="print"/>
          <a:srcRect l="12500" r="32750" b="29730"/>
          <a:stretch>
            <a:fillRect/>
          </a:stretch>
        </p:blipFill>
        <p:spPr bwMode="auto">
          <a:xfrm>
            <a:off x="6715140" y="1428736"/>
            <a:ext cx="3766542" cy="3357586"/>
          </a:xfrm>
          <a:prstGeom prst="ellipse">
            <a:avLst/>
          </a:prstGeom>
          <a:noFill/>
        </p:spPr>
      </p:pic>
      <p:pic>
        <p:nvPicPr>
          <p:cNvPr id="17412" name="Picture 4" descr="C:\Users\user\Desktop\Христофорова\личное\путешествия\сочи 2024\презентация - отчет\WhatsApp Image 2024-03-11 at 15.28.34 (11).jpeg"/>
          <p:cNvPicPr>
            <a:picLocks noChangeAspect="1" noChangeArrowheads="1"/>
          </p:cNvPicPr>
          <p:nvPr/>
        </p:nvPicPr>
        <p:blipFill>
          <a:blip r:embed="rId5" cstate="print"/>
          <a:srcRect r="32270"/>
          <a:stretch>
            <a:fillRect/>
          </a:stretch>
        </p:blipFill>
        <p:spPr bwMode="auto">
          <a:xfrm>
            <a:off x="7000892" y="4643446"/>
            <a:ext cx="2428892" cy="2395532"/>
          </a:xfrm>
          <a:prstGeom prst="ellipse">
            <a:avLst/>
          </a:prstGeom>
          <a:noFill/>
        </p:spPr>
      </p:pic>
      <p:pic>
        <p:nvPicPr>
          <p:cNvPr id="17416" name="Picture 8" descr="C:\Users\user\Desktop\Христофорова\личное\путешествия\сочи 2024\презентация - отчет\WhatsApp Image 2024-03-11 at 15.28.34 (9).jpeg"/>
          <p:cNvPicPr>
            <a:picLocks noChangeAspect="1" noChangeArrowheads="1"/>
          </p:cNvPicPr>
          <p:nvPr/>
        </p:nvPicPr>
        <p:blipFill>
          <a:blip r:embed="rId6" cstate="print"/>
          <a:srcRect l="38000" t="10585"/>
          <a:stretch>
            <a:fillRect/>
          </a:stretch>
        </p:blipFill>
        <p:spPr bwMode="auto">
          <a:xfrm>
            <a:off x="2428860" y="4357694"/>
            <a:ext cx="3079183" cy="2957511"/>
          </a:xfrm>
          <a:prstGeom prst="ellipse">
            <a:avLst/>
          </a:prstGeom>
          <a:noFill/>
        </p:spPr>
      </p:pic>
      <p:pic>
        <p:nvPicPr>
          <p:cNvPr id="17411" name="Picture 3" descr="C:\Users\user\Desktop\Христофорова\личное\путешествия\сочи 2024\презентация - отчет\WhatsApp Image 2024-03-11 at 15.28.34 (8).jpeg"/>
          <p:cNvPicPr>
            <a:picLocks noChangeAspect="1" noChangeArrowheads="1"/>
          </p:cNvPicPr>
          <p:nvPr/>
        </p:nvPicPr>
        <p:blipFill>
          <a:blip r:embed="rId7" cstate="print"/>
          <a:srcRect r="10995"/>
          <a:stretch>
            <a:fillRect/>
          </a:stretch>
        </p:blipFill>
        <p:spPr bwMode="auto">
          <a:xfrm>
            <a:off x="-1143040" y="4357694"/>
            <a:ext cx="4143404" cy="3100387"/>
          </a:xfrm>
          <a:prstGeom prst="ellipse">
            <a:avLst/>
          </a:prstGeom>
          <a:noFill/>
        </p:spPr>
      </p:pic>
      <p:pic>
        <p:nvPicPr>
          <p:cNvPr id="17414" name="Picture 6" descr="C:\Users\user\Desktop\Христофорова\личное\путешествия\сочи 2024\презентация - отчет\WhatsApp Image 2024-03-11 at 15.28.34 (6).jpeg"/>
          <p:cNvPicPr>
            <a:picLocks noChangeAspect="1" noChangeArrowheads="1"/>
          </p:cNvPicPr>
          <p:nvPr/>
        </p:nvPicPr>
        <p:blipFill>
          <a:blip r:embed="rId8" cstate="print"/>
          <a:srcRect r="12500"/>
          <a:stretch>
            <a:fillRect/>
          </a:stretch>
        </p:blipFill>
        <p:spPr bwMode="auto">
          <a:xfrm>
            <a:off x="3071802" y="857232"/>
            <a:ext cx="4542626" cy="3457577"/>
          </a:xfrm>
          <a:prstGeom prst="ellipse">
            <a:avLst/>
          </a:prstGeom>
          <a:noFill/>
        </p:spPr>
      </p:pic>
      <p:pic>
        <p:nvPicPr>
          <p:cNvPr id="17413" name="Picture 5" descr="C:\Users\user\Desktop\Христофорова\личное\путешествия\сочи 2024\презентация - отчет\WhatsApp Image 2024-03-11 at 15.28.34.jpeg"/>
          <p:cNvPicPr>
            <a:picLocks noChangeAspect="1" noChangeArrowheads="1"/>
          </p:cNvPicPr>
          <p:nvPr/>
        </p:nvPicPr>
        <p:blipFill>
          <a:blip r:embed="rId9" cstate="print"/>
          <a:srcRect l="14000" r="24500"/>
          <a:stretch>
            <a:fillRect/>
          </a:stretch>
        </p:blipFill>
        <p:spPr bwMode="auto">
          <a:xfrm>
            <a:off x="4357686" y="3429000"/>
            <a:ext cx="3522670" cy="3814767"/>
          </a:xfrm>
          <a:prstGeom prst="ellipse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2857520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400" dirty="0" smtClean="0">
                <a:latin typeface="Franklin Gothic Medium" pitchFamily="34" charset="0"/>
              </a:rPr>
              <a:t>На площадке фестиваля прошло множество мероприятий, выступлений, лекций, мастер-классов и сессий, спикерами в которых выступили российские и иностранные известные личности</a:t>
            </a:r>
            <a:endParaRPr lang="ru-RU" sz="24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user\Desktop\Христофорова\личное\путешествия\сочи 2024\презентация - отчет\VFM-2024-Sirius.jpg"/>
          <p:cNvPicPr>
            <a:picLocks noChangeAspect="1" noChangeArrowheads="1"/>
          </p:cNvPicPr>
          <p:nvPr/>
        </p:nvPicPr>
        <p:blipFill>
          <a:blip r:embed="rId2" cstate="print"/>
          <a:srcRect r="8991"/>
          <a:stretch>
            <a:fillRect/>
          </a:stretch>
        </p:blipFill>
        <p:spPr bwMode="auto">
          <a:xfrm>
            <a:off x="-142908" y="0"/>
            <a:ext cx="1107285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714512"/>
          </a:xfrm>
        </p:spPr>
        <p:txBody>
          <a:bodyPr>
            <a:normAutofit fontScale="92500" lnSpcReduction="10000"/>
          </a:bodyPr>
          <a:lstStyle/>
          <a:p>
            <a:pPr marL="0" indent="444500" algn="just">
              <a:buNone/>
              <a:tabLst>
                <a:tab pos="0" algn="l"/>
              </a:tabLst>
            </a:pPr>
            <a:r>
              <a:rPr lang="ru-RU" sz="2000" dirty="0" smtClean="0">
                <a:latin typeface="Franklin Gothic Medium" pitchFamily="34" charset="0"/>
              </a:rPr>
              <a:t>Так же организаторами были оборудованы пространства для иностранных и региональных стендов, отражающих культуру и передающих атмосферу каждой страны и региона нашей огромной и великой державы</a:t>
            </a:r>
          </a:p>
          <a:p>
            <a:pPr marL="0" indent="444500" algn="just">
              <a:buNone/>
              <a:tabLst>
                <a:tab pos="0" algn="l"/>
              </a:tabLst>
            </a:pPr>
            <a:r>
              <a:rPr lang="ru-RU" sz="2000" dirty="0" smtClean="0">
                <a:latin typeface="Franklin Gothic Medium" pitchFamily="34" charset="0"/>
              </a:rPr>
              <a:t>Тематические стенды крупных Российских компаний так же украшали пространство фестиваля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8434" name="Picture 2" descr="C:\Users\user\Desktop\Христофорова\личное\путешествия\сочи 2024\презентация - отчет\WhatsApp Image 2024-03-12 at 09.56.56 (15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2000240"/>
            <a:ext cx="2692678" cy="3590237"/>
          </a:xfrm>
          <a:prstGeom prst="ellipse">
            <a:avLst/>
          </a:prstGeom>
          <a:noFill/>
        </p:spPr>
      </p:pic>
      <p:pic>
        <p:nvPicPr>
          <p:cNvPr id="18436" name="Picture 4" descr="C:\Users\user\Desktop\Христофорова\личное\путешествия\сочи 2024\презентация - отчет\WhatsApp Image 2024-03-12 at 09.56.56 (16) - копия.jpeg"/>
          <p:cNvPicPr>
            <a:picLocks noChangeAspect="1" noChangeArrowheads="1"/>
          </p:cNvPicPr>
          <p:nvPr/>
        </p:nvPicPr>
        <p:blipFill>
          <a:blip r:embed="rId4" cstate="print"/>
          <a:srcRect l="13765" r="3648"/>
          <a:stretch>
            <a:fillRect/>
          </a:stretch>
        </p:blipFill>
        <p:spPr bwMode="auto">
          <a:xfrm>
            <a:off x="1643042" y="3744016"/>
            <a:ext cx="3429024" cy="3113984"/>
          </a:xfrm>
          <a:prstGeom prst="ellipse">
            <a:avLst/>
          </a:prstGeom>
          <a:noFill/>
        </p:spPr>
      </p:pic>
      <p:pic>
        <p:nvPicPr>
          <p:cNvPr id="18437" name="Picture 5" descr="C:\Users\user\Desktop\Христофорова\личное\путешествия\сочи 2024\презентация - отчет\WhatsApp Image 2024-03-12 at 09.56.56 (23).jpeg"/>
          <p:cNvPicPr>
            <a:picLocks noChangeAspect="1" noChangeArrowheads="1"/>
          </p:cNvPicPr>
          <p:nvPr/>
        </p:nvPicPr>
        <p:blipFill>
          <a:blip r:embed="rId5" cstate="print"/>
          <a:srcRect l="6304" r="10170"/>
          <a:stretch>
            <a:fillRect/>
          </a:stretch>
        </p:blipFill>
        <p:spPr bwMode="auto">
          <a:xfrm>
            <a:off x="3929058" y="1928802"/>
            <a:ext cx="3786214" cy="3399736"/>
          </a:xfrm>
          <a:prstGeom prst="ellipse">
            <a:avLst/>
          </a:prstGeom>
          <a:noFill/>
        </p:spPr>
      </p:pic>
      <p:pic>
        <p:nvPicPr>
          <p:cNvPr id="18438" name="Picture 6" descr="C:\Users\user\Desktop\Христофорова\личное\путешествия\сочи 2024\презентация - отчет\WhatsApp Image 2024-03-12 at 09.56.56 (11).jpeg"/>
          <p:cNvPicPr>
            <a:picLocks noChangeAspect="1" noChangeArrowheads="1"/>
          </p:cNvPicPr>
          <p:nvPr/>
        </p:nvPicPr>
        <p:blipFill>
          <a:blip r:embed="rId6" cstate="print"/>
          <a:srcRect t="18521" b="6072"/>
          <a:stretch>
            <a:fillRect/>
          </a:stretch>
        </p:blipFill>
        <p:spPr bwMode="auto">
          <a:xfrm>
            <a:off x="6572264" y="3000372"/>
            <a:ext cx="3037500" cy="407196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 l="60276" t="17859" r="20748" b="18640"/>
          <a:stretch>
            <a:fillRect/>
          </a:stretch>
        </p:blipFill>
        <p:spPr bwMode="auto">
          <a:xfrm>
            <a:off x="5286380" y="1071546"/>
            <a:ext cx="2428892" cy="2286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 descr="C:\Users\user\Desktop\Христофорова\личное\путешествия\сочи 2024\презентация - отчет\WhatsApp Image 2024-03-12 at 09.56.56 (2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928934"/>
            <a:ext cx="5866491" cy="4399868"/>
          </a:xfrm>
          <a:prstGeom prst="ellipse">
            <a:avLst/>
          </a:prstGeom>
          <a:noFill/>
        </p:spPr>
      </p:pic>
      <p:pic>
        <p:nvPicPr>
          <p:cNvPr id="19459" name="Picture 3" descr="C:\Users\user\Desktop\Христофорова\личное\путешествия\сочи 2024\презентация - отчет\Izobrazhenie-WhatsApp-2024-03-05-v-14.10.50_f36a8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71546"/>
            <a:ext cx="2482503" cy="3310003"/>
          </a:xfrm>
          <a:prstGeom prst="ellipse">
            <a:avLst/>
          </a:prstGeom>
          <a:noFill/>
        </p:spPr>
      </p:pic>
      <p:pic>
        <p:nvPicPr>
          <p:cNvPr id="19458" name="Picture 2" descr="C:\Users\user\Desktop\Христофорова\личное\путешествия\сочи 2024\презентация - отчет\WhatsApp Image 2024-03-12 at 09.56.56 (20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786190"/>
            <a:ext cx="4286248" cy="3214686"/>
          </a:xfrm>
          <a:prstGeom prst="ellipse">
            <a:avLst/>
          </a:prstGeom>
          <a:noFill/>
        </p:spPr>
      </p:pic>
      <p:pic>
        <p:nvPicPr>
          <p:cNvPr id="19461" name="Picture 5" descr="C:\Users\user\Desktop\Христофорова\личное\путешествия\сочи 2024\презентация - отчет\Новый рисунок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57420" y="2643182"/>
            <a:ext cx="5211119" cy="3308351"/>
          </a:xfrm>
          <a:prstGeom prst="ellipse">
            <a:avLst/>
          </a:prstGeom>
          <a:noFill/>
        </p:spPr>
      </p:pic>
      <p:sp>
        <p:nvSpPr>
          <p:cNvPr id="19464" name="AutoShape 8" descr="https://storage.myseldon.com/news-pict-95/95AC7979EDF117E37906E306B2E366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C:\Users\user\Desktop\Христофорова\личное\путешествия\сочи 2024\презентация - отчет\WhatsApp Image 2024-03-12 at 09.56.56 (8).jpeg"/>
          <p:cNvPicPr>
            <a:picLocks noChangeAspect="1" noChangeArrowheads="1"/>
          </p:cNvPicPr>
          <p:nvPr/>
        </p:nvPicPr>
        <p:blipFill>
          <a:blip r:embed="rId7" cstate="print"/>
          <a:srcRect t="30427" b="15333"/>
          <a:stretch>
            <a:fillRect/>
          </a:stretch>
        </p:blipFill>
        <p:spPr bwMode="auto">
          <a:xfrm>
            <a:off x="-214346" y="4786322"/>
            <a:ext cx="3037500" cy="2928958"/>
          </a:xfrm>
          <a:prstGeom prst="ellipse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sz="2800" dirty="0" smtClean="0">
                <a:latin typeface="Franklin Gothic Medium" pitchFamily="34" charset="0"/>
              </a:rPr>
              <a:t>Мы присутствовали и даже приняли  участие в самых крупных мероприятиях всемирного фестиваля молодежи, таких как: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Medium" pitchFamily="34" charset="0"/>
              </a:rPr>
              <a:t>Шествие народов мира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Medium" pitchFamily="34" charset="0"/>
              </a:rPr>
              <a:t>Всемирный хоровод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Medium" pitchFamily="34" charset="0"/>
              </a:rPr>
              <a:t>Церемония открытия ВФМ 2024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Franklin Gothic Medium" pitchFamily="34" charset="0"/>
              </a:rPr>
              <a:t>Ледовое шоу Ильи Авербуха</a:t>
            </a:r>
            <a:endParaRPr lang="ru-RU" sz="2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esktop\Христофорова\личное\путешествия\сочи 2024\презентация - отчет\WhatsApp Image 2024-03-12 at 09.56.56 (19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-1000156"/>
            <a:ext cx="4050000" cy="5400000"/>
          </a:xfrm>
          <a:prstGeom prst="ellipse">
            <a:avLst/>
          </a:prstGeom>
          <a:noFill/>
        </p:spPr>
      </p:pic>
      <p:pic>
        <p:nvPicPr>
          <p:cNvPr id="20482" name="Picture 2" descr="C:\Users\user\Desktop\Христофорова\личное\путешествия\сочи 2024\презентация - отчет\WhatsApp Image 2024-03-12 at 09.56.56 (22).jpeg"/>
          <p:cNvPicPr>
            <a:picLocks noChangeAspect="1" noChangeArrowheads="1"/>
          </p:cNvPicPr>
          <p:nvPr/>
        </p:nvPicPr>
        <p:blipFill>
          <a:blip r:embed="rId3" cstate="print"/>
          <a:srcRect l="10418" r="15167"/>
          <a:stretch>
            <a:fillRect/>
          </a:stretch>
        </p:blipFill>
        <p:spPr bwMode="auto">
          <a:xfrm>
            <a:off x="6357950" y="3429000"/>
            <a:ext cx="3571900" cy="3600000"/>
          </a:xfrm>
          <a:prstGeom prst="ellipse">
            <a:avLst/>
          </a:prstGeom>
          <a:noFill/>
        </p:spPr>
      </p:pic>
      <p:pic>
        <p:nvPicPr>
          <p:cNvPr id="20485" name="Picture 5" descr="C:\Users\user\Desktop\Христофорова\личное\путешествия\сочи 2024\презентация - отчет\WhatsApp Image 2024-03-12 at 09.56.56 (4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4050000" cy="5400000"/>
          </a:xfrm>
          <a:prstGeom prst="rect">
            <a:avLst/>
          </a:prstGeom>
          <a:noFill/>
        </p:spPr>
      </p:pic>
      <p:pic>
        <p:nvPicPr>
          <p:cNvPr id="20484" name="Picture 4" descr="C:\Users\user\Desktop\Христофорова\личное\путешествия\сочи 2024\презентация - отчет\WhatsApp Image 2024-03-12 at 09.56.56 (17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0098" y="-1071594"/>
            <a:ext cx="3037500" cy="5400000"/>
          </a:xfrm>
          <a:prstGeom prst="ellipse">
            <a:avLst/>
          </a:prstGeom>
          <a:noFill/>
        </p:spPr>
      </p:pic>
      <p:pic>
        <p:nvPicPr>
          <p:cNvPr id="20481" name="Picture 1" descr="C:\Users\user\Desktop\Христофорова\личное\путешествия\сочи 2024\презентация - отчет\WhatsApp Image 2024-03-12 at 09.56.56 (10).jpe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t="40407" b="10663"/>
          <a:stretch>
            <a:fillRect/>
          </a:stretch>
        </p:blipFill>
        <p:spPr bwMode="auto">
          <a:xfrm>
            <a:off x="2214546" y="-785842"/>
            <a:ext cx="4141100" cy="3775708"/>
          </a:xfrm>
          <a:prstGeom prst="ellipse">
            <a:avLst/>
          </a:prstGeom>
          <a:noFill/>
        </p:spPr>
      </p:pic>
      <p:pic>
        <p:nvPicPr>
          <p:cNvPr id="1026" name="Picture 2" descr="C:\Users\user\Desktop\Христофорова\личное\путешествия\сочи 2024\презентация - отчет\WhatsApp Image 2024-03-12 at 09.56.56 (5).jpeg"/>
          <p:cNvPicPr>
            <a:picLocks noChangeAspect="1" noChangeArrowheads="1"/>
          </p:cNvPicPr>
          <p:nvPr/>
        </p:nvPicPr>
        <p:blipFill>
          <a:blip r:embed="rId7" cstate="print"/>
          <a:srcRect t="13229" b="6072"/>
          <a:stretch>
            <a:fillRect/>
          </a:stretch>
        </p:blipFill>
        <p:spPr bwMode="auto">
          <a:xfrm>
            <a:off x="3286116" y="2643182"/>
            <a:ext cx="3830072" cy="4643470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285749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Шанс попасть на столь масштабное мероприятие очень мал, я безумно счастлива и горда тем, что стала частичкой ВФМ 2024</a:t>
            </a:r>
            <a:endParaRPr lang="ru-RU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240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ВФМ 2024</vt:lpstr>
      <vt:lpstr>Слайд 3</vt:lpstr>
      <vt:lpstr>Делегация Якутии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Khristoforova</dc:creator>
  <cp:lastModifiedBy>Христофорова Т.А.</cp:lastModifiedBy>
  <cp:revision>18</cp:revision>
  <dcterms:created xsi:type="dcterms:W3CDTF">2024-03-12T02:41:23Z</dcterms:created>
  <dcterms:modified xsi:type="dcterms:W3CDTF">2024-03-13T00:51:14Z</dcterms:modified>
</cp:coreProperties>
</file>