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950" y="-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3185" y="0"/>
        <a:ext cx="388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3496369" y="0"/>
        <a:ext cx="388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6989553" y="0"/>
        <a:ext cx="3881315" cy="1440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3185" y="0"/>
        <a:ext cx="388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3496369" y="0"/>
        <a:ext cx="388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6989553" y="0"/>
        <a:ext cx="388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=""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xmlns="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незапланированном лечении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представления 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=""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=""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=""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=""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=""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=""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=""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=""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справки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=""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xmlns="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=""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=""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облагаться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налогом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(или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лицо обязано самостоятельно уплатить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налог)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xmlns="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переведенные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в отчетном периоде служащий (работник) или его супруга (супруг) распорядился (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-ась) средствами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сделки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=""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приобретение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располагает,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объекты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зачислены, то застройщик еще ничего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организации страхового дела в Российской Федерации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нерабочий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=""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бумаг – положительный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Учтен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обязательство указывается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указывается или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3.1, 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3824</Words>
  <Application>Microsoft Office PowerPoint</Application>
  <PresentationFormat>Произвольный</PresentationFormat>
  <Paragraphs>416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Пользователь</cp:lastModifiedBy>
  <cp:revision>9</cp:revision>
  <cp:lastPrinted>2023-02-01T06:50:15Z</cp:lastPrinted>
  <dcterms:created xsi:type="dcterms:W3CDTF">2023-01-24T11:09:06Z</dcterms:created>
  <dcterms:modified xsi:type="dcterms:W3CDTF">2023-03-24T07:10:51Z</dcterms:modified>
</cp:coreProperties>
</file>